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70" r:id="rId16"/>
    <p:sldId id="274" r:id="rId17"/>
    <p:sldId id="268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1800" y="228600"/>
            <a:ext cx="3429000" cy="1524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43" name="AutoShape 11" descr="https://svn.unixbeard.net/richardc/talks/sysadmins/stopwatch-cartoon_Ful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5" name="AutoShape 13" descr="https://svn.unixbeard.net/richardc/talks/sysadmins/stopwatch-cartoon_Ful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34290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দশম শ্রেণি (পদার্থবিজ্ঞান)</a:t>
            </a:r>
            <a:endParaRPr lang="en-US" sz="6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9436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সম্পাদনায়ঃ খন্দকার আজিমুল হক পাপ্পু</a:t>
            </a:r>
          </a:p>
          <a:p>
            <a:pPr algn="r"/>
            <a:r>
              <a:rPr lang="bn-BD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প্রভাষক, ঢাকা রেসিডেনসিয়াল মডেল কলেজ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1447800" y="2438400"/>
            <a:ext cx="685800" cy="6096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514600" y="2438400"/>
            <a:ext cx="685800" cy="6096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505200" y="2438400"/>
            <a:ext cx="685800" cy="6096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648200" y="2438400"/>
            <a:ext cx="685800" cy="609600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791200" y="2438400"/>
            <a:ext cx="685800" cy="6096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7010400" y="2438400"/>
            <a:ext cx="685800" cy="60960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400-04353365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828800" cy="1828800"/>
          </a:xfrm>
          <a:prstGeom prst="rect">
            <a:avLst/>
          </a:prstGeom>
        </p:spPr>
      </p:pic>
      <p:pic>
        <p:nvPicPr>
          <p:cNvPr id="23" name="Picture 22" descr="depositphotos_9323273-Magnifying-Glass-With-Finger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5791" y="152400"/>
            <a:ext cx="1908209" cy="2318157"/>
          </a:xfrm>
          <a:prstGeom prst="rect">
            <a:avLst/>
          </a:prstGeom>
        </p:spPr>
      </p:pic>
      <p:pic>
        <p:nvPicPr>
          <p:cNvPr id="24" name="Picture 23" descr="12091374-black-and-white-vector-illustration-of-a-pair-of-eye-glass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4419600"/>
            <a:ext cx="1374430" cy="1295400"/>
          </a:xfrm>
          <a:prstGeom prst="rect">
            <a:avLst/>
          </a:prstGeom>
        </p:spPr>
      </p:pic>
      <p:pic>
        <p:nvPicPr>
          <p:cNvPr id="25" name="Picture 24" descr="1256190933950148061binoculars_jh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648200"/>
            <a:ext cx="1448065" cy="994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783147-camera-shutter-with-winter-background-on-white-background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6764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562600"/>
            <a:ext cx="8153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সাটারঃ ক্ষুদ্র ছিদ্রপথ যার দ্বারা আলো ক্যামেরার মধ্যে প্রবেশ করে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57200"/>
            <a:ext cx="6400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ক্যামেরার গঠন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graphic-plate-bag-camera-1444706-orig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3195638" cy="3195638"/>
          </a:xfrm>
          <a:prstGeom prst="rect">
            <a:avLst/>
          </a:prstGeom>
        </p:spPr>
      </p:pic>
      <p:pic>
        <p:nvPicPr>
          <p:cNvPr id="3" name="Picture 2" descr="stock-vector-camera-film-roll-vector-illustration-96807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76400"/>
            <a:ext cx="2553511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105400"/>
            <a:ext cx="89154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ফিল্মঃ শক্ত সেলুলয়েডের তৈরী পর্দা বা স্বচ্ছ কাঁচ যা ফিল্ম হিসেবে কাজ করে, এর উপর রূপা ও হ্যালোজেনের প্রলেপকে নেগেটিভ বলে। 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57200"/>
            <a:ext cx="6400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ক্যামেরার গঠন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3587-human-eye-macro-shoo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6172200" cy="4434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57200"/>
            <a:ext cx="6400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মানব চোখ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_e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89100"/>
            <a:ext cx="7620000" cy="347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57200"/>
            <a:ext cx="6400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চোখের গঠন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71600"/>
            <a:ext cx="7010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অক্ষিগোলকঃ চোখের কোটরের মধ্যে অবস্থিত গোলাকার অংশ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7010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শ্বেতমন্ডলঃ এটি অস্বচ্ছ, সাদা, তন্তু দ্বারা তৈরী  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90800"/>
            <a:ext cx="7010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কর্নিয়াঃ এটি শ্বেতমন্ডলের সামনের অংশ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200400"/>
            <a:ext cx="7010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কৃষ্ণ মণ্ডলঃ শ্বেতমন্ডলের ভিতরের গায়ে কালো রঙের অংশ 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810000"/>
            <a:ext cx="70104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আইরিসঃ কর্নিয়ার ঠিক পিছনের অস্বচ্ছ পর্দা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419600"/>
            <a:ext cx="7010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তারারন্ধ্রঃ আইরিশের মাঝখানে একটি ছোট ছিদ্র, যা চোখের মনি নামে পরিচিত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486400"/>
            <a:ext cx="7010400" cy="954107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রেটিনাঃ অক্ষিগোলকের ভিতরের গোলাপী রঙের আলোক সংবেদনশীল আবরণকে রেটিনা বলে 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81000"/>
            <a:ext cx="6400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মানুষের চোখের গঠন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elay 10"/>
          <p:cNvSpPr/>
          <p:nvPr/>
        </p:nvSpPr>
        <p:spPr>
          <a:xfrm rot="5400000">
            <a:off x="1104900" y="3695700"/>
            <a:ext cx="2743200" cy="2667000"/>
          </a:xfrm>
          <a:prstGeom prst="flowChartDe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lowchart: Delay 11"/>
          <p:cNvSpPr/>
          <p:nvPr/>
        </p:nvSpPr>
        <p:spPr>
          <a:xfrm rot="5400000">
            <a:off x="5829300" y="3619500"/>
            <a:ext cx="2743200" cy="2667000"/>
          </a:xfrm>
          <a:prstGeom prst="flowChartDe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2819400" y="228600"/>
            <a:ext cx="35814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LightBAN" pitchFamily="2" charset="0"/>
                <a:cs typeface="NikoshLightBAN" pitchFamily="2" charset="0"/>
              </a:rPr>
              <a:t>বক্স কুইজ</a:t>
            </a:r>
            <a:endParaRPr lang="en-US" sz="5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205740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LightBAN" pitchFamily="2" charset="0"/>
                <a:cs typeface="NikoshLightBAN" pitchFamily="2" charset="0"/>
              </a:rPr>
              <a:t>লেন্স মোটা হলে</a:t>
            </a:r>
            <a:endParaRPr lang="en-AU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205740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LightBAN" pitchFamily="2" charset="0"/>
                <a:cs typeface="NikoshLightBAN" pitchFamily="2" charset="0"/>
              </a:rPr>
              <a:t>অবতল লেন্সের ব্যবহার</a:t>
            </a:r>
            <a:endParaRPr lang="en-AU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057400"/>
            <a:ext cx="205740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LightBAN" pitchFamily="2" charset="0"/>
                <a:cs typeface="NikoshLightBAN" pitchFamily="2" charset="0"/>
              </a:rPr>
              <a:t>উত্তল লেন্সের ব্যবহার</a:t>
            </a:r>
            <a:endParaRPr lang="en-AU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057400"/>
            <a:ext cx="2057400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mtClean="0">
                <a:latin typeface="NikoshLightBAN" pitchFamily="2" charset="0"/>
                <a:cs typeface="NikoshLightBAN" pitchFamily="2" charset="0"/>
              </a:rPr>
              <a:t>অক্ষিগোলকের ব্যাসার্ধ্য কমে গেলে</a:t>
            </a:r>
            <a:endParaRPr lang="en-AU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057400"/>
            <a:ext cx="205740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LightBAN" pitchFamily="2" charset="0"/>
                <a:cs typeface="NikoshLightBAN" pitchFamily="2" charset="0"/>
              </a:rPr>
              <a:t>বিম্ব ভিতরে গঠিত হলে</a:t>
            </a:r>
            <a:endParaRPr lang="en-AU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1600200"/>
            <a:ext cx="228600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LightBAN" pitchFamily="2" charset="0"/>
                <a:cs typeface="NikoshLightBAN" pitchFamily="2" charset="0"/>
              </a:rPr>
              <a:t>বক্রতার ব্যাসার্ধ্য কমে গেলে</a:t>
            </a:r>
            <a:endParaRPr lang="en-AU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1524000"/>
            <a:ext cx="243840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LightBAN" pitchFamily="2" charset="0"/>
                <a:cs typeface="NikoshLightBAN" pitchFamily="2" charset="0"/>
              </a:rPr>
              <a:t>অভিসারী ক্ষমতা কমে গেলে</a:t>
            </a:r>
            <a:endParaRPr lang="en-AU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600200"/>
            <a:ext cx="205740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LightBAN" pitchFamily="2" charset="0"/>
                <a:cs typeface="NikoshLightBAN" pitchFamily="2" charset="0"/>
              </a:rPr>
              <a:t>ফোকাস দূরত্ব বেড়ে গেলে</a:t>
            </a:r>
            <a:endParaRPr lang="en-AU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3048000"/>
            <a:ext cx="2133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মাইওপিয়া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2971800"/>
            <a:ext cx="2133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হাইপারমেট্রোপিয়া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2868 L 0.09583 0.3173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2868 L 0.3875 0.3062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2868 L 0.14583 0.37281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2868 L -0.59583 0.40611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647 L 0.07917 0.38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2868 L 0.37084 0.3728 " pathEditMode="relative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2868 L -0.3625 0.49491 " pathEditMode="relative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2868 L -0.07083 0.47271 " pathEditMode="relative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5814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LightBAN" pitchFamily="2" charset="0"/>
                <a:cs typeface="NikoshLightBAN" pitchFamily="2" charset="0"/>
              </a:rPr>
              <a:t>জানা প্রয়োজন</a:t>
            </a:r>
            <a:endParaRPr lang="en-US" sz="5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95600"/>
            <a:ext cx="7239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স্পষ্ট দর্শনের নিকটতম দূরত্ব 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810000"/>
            <a:ext cx="7239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দর্শনানুভূতির স্থায়িত্বকাল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800600"/>
            <a:ext cx="7239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দুটি চোখ থাকার সুবিধা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5814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LightBAN" pitchFamily="2" charset="0"/>
                <a:cs typeface="NikoshLightBAN" pitchFamily="2" charset="0"/>
              </a:rPr>
              <a:t>বাড়ির কাজ</a:t>
            </a:r>
            <a:endParaRPr lang="en-US" sz="5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95600"/>
            <a:ext cx="7239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ক্যামেরা ও চোখের তুলনা 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61722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AU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vector-of-a-cartoon-grateful-boy-holding-thanks-balloons-coloring-page-outline-by-ron-leishman-14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752600"/>
            <a:ext cx="4125311" cy="420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638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আমরা চিত্রে কি দেখতে পাচ্ছি?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3" name="Picture 2" descr="camer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2382801" cy="1828800"/>
          </a:xfrm>
          <a:prstGeom prst="rect">
            <a:avLst/>
          </a:prstGeom>
        </p:spPr>
      </p:pic>
      <p:pic>
        <p:nvPicPr>
          <p:cNvPr id="4" name="Picture 3" descr="dark-frame-glas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447800"/>
            <a:ext cx="1865376" cy="1295400"/>
          </a:xfrm>
          <a:prstGeom prst="rect">
            <a:avLst/>
          </a:prstGeom>
        </p:spPr>
      </p:pic>
      <p:pic>
        <p:nvPicPr>
          <p:cNvPr id="5" name="Picture 4" descr="microscope-and-sl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5572" y="1371600"/>
            <a:ext cx="1967142" cy="2286000"/>
          </a:xfrm>
          <a:prstGeom prst="rect">
            <a:avLst/>
          </a:prstGeom>
        </p:spPr>
      </p:pic>
      <p:pic>
        <p:nvPicPr>
          <p:cNvPr id="6" name="Picture 5" descr="magnify-glass00-515258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267200"/>
            <a:ext cx="1600200" cy="1600200"/>
          </a:xfrm>
          <a:prstGeom prst="rect">
            <a:avLst/>
          </a:prstGeom>
        </p:spPr>
      </p:pic>
      <p:pic>
        <p:nvPicPr>
          <p:cNvPr id="7" name="Picture 6" descr="master CELE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4495800"/>
            <a:ext cx="175260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581400"/>
            <a:ext cx="1676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ক্যামেরা</a:t>
            </a:r>
            <a:endParaRPr lang="en-AU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5715000"/>
            <a:ext cx="1676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আতশী কাঁচ</a:t>
            </a:r>
            <a:endParaRPr lang="en-AU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096000"/>
            <a:ext cx="1676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দূরবীক্ষণ যন্ত্র</a:t>
            </a:r>
            <a:endParaRPr lang="en-AU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2895600"/>
            <a:ext cx="1676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চশমা</a:t>
            </a:r>
            <a:endParaRPr lang="en-AU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3581400"/>
            <a:ext cx="1676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অণুবীক্ষণ যন্ত্র</a:t>
            </a:r>
            <a:endParaRPr lang="en-AU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400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তাহলে আমরা আজকে কী পড়বো?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715000"/>
            <a:ext cx="6400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দৃষ্টি সহায়ক যন্ত্র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4" name="Picture 3" descr="binocul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4819650" cy="385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er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828800"/>
            <a:ext cx="5162735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57200"/>
            <a:ext cx="6400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ক্যামেরা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oss-section-reflex-cam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69850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57200"/>
            <a:ext cx="6400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ক্যামেরার প্রস্থচ্ছেদের চিত্র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7010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ক্যামেরা বাক্সঃ কাঠের তৈরী কালো রঙ করা বাক্স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7391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লেন্সঃ একাধিক উত্তল ও অবতল লেন্সের সমন্বয়ে সৃষ্ট উত্তল লেন্স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5800"/>
            <a:ext cx="89154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ফিল্মঃ শক্ত সেলুলয়েডের তৈরী পর্দা বা স্বচ্ছ কাঁচ যা ফিল্ম হিসেবে কাজ করে, এর উপর রূপা ও হ্যালোজেনের প্রলেপকে নেগেটিভ বলে। 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62400"/>
            <a:ext cx="81534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সাটারঃ ক্ষুদ্র ছিদ্রপথ যার দ্বারা আলো ক্যামেরার মধ্যে প্রবেশ করে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77724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ডায়াফ্রামঃ লেন্সের পিছনে অবস্থিত একটি ছিদ্রপথ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10200"/>
            <a:ext cx="914400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পর্দাঃ এর উপর বিম্ব গঠিত হয়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57200"/>
            <a:ext cx="6400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ক্যামেরার গঠন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era cham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76400"/>
            <a:ext cx="5034754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562600"/>
            <a:ext cx="7010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ক্যামেরা বাক্সঃ কাঠের তৈরী কালো রঙ করা বাক্স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57200"/>
            <a:ext cx="6400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ক্যামেরার গঠন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era-len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905000"/>
            <a:ext cx="3962400" cy="3973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943600"/>
            <a:ext cx="7391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লেন্সঃ একাধিক উত্তল ও অবতল লেন্সের সমন্বয়ে সৃষ্ট উত্তল লেন্স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57200"/>
            <a:ext cx="6400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ক্যামেরার গঠন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phragm-KEN_5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7620000" cy="3401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562600"/>
            <a:ext cx="7772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ডায়াফ্রামঃ লেন্সের পিছনে অবস্থিত একটি ছিদ্রপথ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57200"/>
            <a:ext cx="6400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ক্যামেরার গঠন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</TotalTime>
  <Words>292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Pappu</dc:creator>
  <cp:lastModifiedBy>Pappu</cp:lastModifiedBy>
  <cp:revision>63</cp:revision>
  <dcterms:created xsi:type="dcterms:W3CDTF">2006-08-16T00:00:00Z</dcterms:created>
  <dcterms:modified xsi:type="dcterms:W3CDTF">2013-05-12T08:30:37Z</dcterms:modified>
</cp:coreProperties>
</file>